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51"/>
  </p:notesMasterIdLst>
  <p:handoutMasterIdLst>
    <p:handoutMasterId r:id="rId52"/>
  </p:handoutMasterIdLst>
  <p:sldIdLst>
    <p:sldId id="261" r:id="rId3"/>
    <p:sldId id="310" r:id="rId4"/>
    <p:sldId id="327" r:id="rId5"/>
    <p:sldId id="328" r:id="rId6"/>
    <p:sldId id="314" r:id="rId7"/>
    <p:sldId id="330" r:id="rId8"/>
    <p:sldId id="331" r:id="rId9"/>
    <p:sldId id="332" r:id="rId10"/>
    <p:sldId id="324" r:id="rId11"/>
    <p:sldId id="325" r:id="rId12"/>
    <p:sldId id="285" r:id="rId13"/>
    <p:sldId id="336" r:id="rId14"/>
    <p:sldId id="337" r:id="rId15"/>
    <p:sldId id="264" r:id="rId16"/>
    <p:sldId id="279" r:id="rId17"/>
    <p:sldId id="318" r:id="rId18"/>
    <p:sldId id="335" r:id="rId19"/>
    <p:sldId id="320" r:id="rId20"/>
    <p:sldId id="315" r:id="rId21"/>
    <p:sldId id="321" r:id="rId22"/>
    <p:sldId id="326" r:id="rId23"/>
    <p:sldId id="329" r:id="rId24"/>
    <p:sldId id="287" r:id="rId25"/>
    <p:sldId id="309" r:id="rId26"/>
    <p:sldId id="281" r:id="rId27"/>
    <p:sldId id="289" r:id="rId28"/>
    <p:sldId id="299" r:id="rId29"/>
    <p:sldId id="301" r:id="rId30"/>
    <p:sldId id="300" r:id="rId31"/>
    <p:sldId id="291" r:id="rId32"/>
    <p:sldId id="305" r:id="rId33"/>
    <p:sldId id="303" r:id="rId34"/>
    <p:sldId id="333" r:id="rId35"/>
    <p:sldId id="307" r:id="rId36"/>
    <p:sldId id="322" r:id="rId37"/>
    <p:sldId id="292" r:id="rId38"/>
    <p:sldId id="296" r:id="rId39"/>
    <p:sldId id="272" r:id="rId40"/>
    <p:sldId id="288" r:id="rId41"/>
    <p:sldId id="271" r:id="rId42"/>
    <p:sldId id="297" r:id="rId43"/>
    <p:sldId id="268" r:id="rId44"/>
    <p:sldId id="298" r:id="rId45"/>
    <p:sldId id="343" r:id="rId46"/>
    <p:sldId id="338" r:id="rId47"/>
    <p:sldId id="339" r:id="rId48"/>
    <p:sldId id="340" r:id="rId49"/>
    <p:sldId id="344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85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A29113-7A70-4E0E-B036-871C49B835F1}" type="doc">
      <dgm:prSet loTypeId="urn:microsoft.com/office/officeart/2005/8/layout/hProcess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6406C01-7E83-4650-8EF5-394419DCB348}">
      <dgm:prSet phldrT="[Text]"/>
      <dgm:spPr/>
      <dgm:t>
        <a:bodyPr/>
        <a:lstStyle/>
        <a:p>
          <a:r>
            <a:rPr lang="en-US" dirty="0" smtClean="0"/>
            <a:t>Stage I</a:t>
          </a:r>
          <a:endParaRPr lang="en-US" dirty="0"/>
        </a:p>
      </dgm:t>
    </dgm:pt>
    <dgm:pt modelId="{2586B3BB-DA8B-42DF-AC9A-77CE21607FD0}" type="parTrans" cxnId="{4D956F8D-5727-488A-93AF-F33602655A44}">
      <dgm:prSet/>
      <dgm:spPr/>
      <dgm:t>
        <a:bodyPr/>
        <a:lstStyle/>
        <a:p>
          <a:endParaRPr lang="en-US"/>
        </a:p>
      </dgm:t>
    </dgm:pt>
    <dgm:pt modelId="{7C5B61F0-A4F6-4FCA-B552-36151F31051E}" type="sibTrans" cxnId="{4D956F8D-5727-488A-93AF-F33602655A44}">
      <dgm:prSet/>
      <dgm:spPr/>
      <dgm:t>
        <a:bodyPr/>
        <a:lstStyle/>
        <a:p>
          <a:endParaRPr lang="en-US"/>
        </a:p>
      </dgm:t>
    </dgm:pt>
    <dgm:pt modelId="{E4E9F0D0-FF23-4B59-9B97-973BCBE5DC65}">
      <dgm:prSet phldrT="[Text]"/>
      <dgm:spPr/>
      <dgm:t>
        <a:bodyPr/>
        <a:lstStyle/>
        <a:p>
          <a:r>
            <a:rPr lang="en-US" dirty="0" smtClean="0"/>
            <a:t>Data collection</a:t>
          </a:r>
          <a:endParaRPr lang="en-US" dirty="0"/>
        </a:p>
      </dgm:t>
    </dgm:pt>
    <dgm:pt modelId="{E9237435-F938-45D4-8BF4-6D5D4DFF850F}" type="parTrans" cxnId="{37A3A996-9723-4BDB-8959-9D9B7799BD9A}">
      <dgm:prSet/>
      <dgm:spPr/>
      <dgm:t>
        <a:bodyPr/>
        <a:lstStyle/>
        <a:p>
          <a:endParaRPr lang="en-US"/>
        </a:p>
      </dgm:t>
    </dgm:pt>
    <dgm:pt modelId="{D32B195A-7CAD-474B-B79C-BE4BB171E742}" type="sibTrans" cxnId="{37A3A996-9723-4BDB-8959-9D9B7799BD9A}">
      <dgm:prSet/>
      <dgm:spPr/>
      <dgm:t>
        <a:bodyPr/>
        <a:lstStyle/>
        <a:p>
          <a:endParaRPr lang="en-US"/>
        </a:p>
      </dgm:t>
    </dgm:pt>
    <dgm:pt modelId="{5D952622-A79E-41E4-BBC2-6212DEFFA91C}">
      <dgm:prSet phldrT="[Text]"/>
      <dgm:spPr/>
      <dgm:t>
        <a:bodyPr/>
        <a:lstStyle/>
        <a:p>
          <a:r>
            <a:rPr lang="en-US" dirty="0" smtClean="0"/>
            <a:t>Stage II</a:t>
          </a:r>
          <a:endParaRPr lang="en-US" dirty="0"/>
        </a:p>
      </dgm:t>
    </dgm:pt>
    <dgm:pt modelId="{10627A68-BE4B-4A4A-9EC9-4CFEF1E4DF39}" type="parTrans" cxnId="{A22BDB9A-90BB-4DA2-8850-00D4F1D3B898}">
      <dgm:prSet/>
      <dgm:spPr/>
      <dgm:t>
        <a:bodyPr/>
        <a:lstStyle/>
        <a:p>
          <a:endParaRPr lang="en-US"/>
        </a:p>
      </dgm:t>
    </dgm:pt>
    <dgm:pt modelId="{092BAEF3-D9F2-476B-9A0B-6F14CC814529}" type="sibTrans" cxnId="{A22BDB9A-90BB-4DA2-8850-00D4F1D3B898}">
      <dgm:prSet/>
      <dgm:spPr/>
      <dgm:t>
        <a:bodyPr/>
        <a:lstStyle/>
        <a:p>
          <a:endParaRPr lang="en-US"/>
        </a:p>
      </dgm:t>
    </dgm:pt>
    <dgm:pt modelId="{5248D9DA-6444-46F6-8D28-C8BB2253AAD1}">
      <dgm:prSet phldrT="[Text]"/>
      <dgm:spPr/>
      <dgm:t>
        <a:bodyPr/>
        <a:lstStyle/>
        <a:p>
          <a:r>
            <a:rPr lang="en-US" dirty="0" smtClean="0"/>
            <a:t>Processing</a:t>
          </a:r>
          <a:endParaRPr lang="en-US" dirty="0"/>
        </a:p>
      </dgm:t>
    </dgm:pt>
    <dgm:pt modelId="{A8533F77-F094-4EDB-BCC7-35E0D6A46B71}" type="parTrans" cxnId="{35AF286C-A401-4C08-B8A3-F38B03322BD8}">
      <dgm:prSet/>
      <dgm:spPr/>
      <dgm:t>
        <a:bodyPr/>
        <a:lstStyle/>
        <a:p>
          <a:endParaRPr lang="en-US"/>
        </a:p>
      </dgm:t>
    </dgm:pt>
    <dgm:pt modelId="{011B552E-515A-4C41-B810-0D2552861422}" type="sibTrans" cxnId="{35AF286C-A401-4C08-B8A3-F38B03322BD8}">
      <dgm:prSet/>
      <dgm:spPr/>
      <dgm:t>
        <a:bodyPr/>
        <a:lstStyle/>
        <a:p>
          <a:endParaRPr lang="en-US"/>
        </a:p>
      </dgm:t>
    </dgm:pt>
    <dgm:pt modelId="{50706FFE-8A00-485D-9FF7-8D310692C602}">
      <dgm:prSet phldrT="[Text]"/>
      <dgm:spPr/>
      <dgm:t>
        <a:bodyPr/>
        <a:lstStyle/>
        <a:p>
          <a:r>
            <a:rPr lang="en-US" dirty="0" smtClean="0"/>
            <a:t>Stage III</a:t>
          </a:r>
          <a:endParaRPr lang="en-US" dirty="0"/>
        </a:p>
      </dgm:t>
    </dgm:pt>
    <dgm:pt modelId="{EF44BD91-19A4-424B-BA32-4A5492B6E40B}" type="parTrans" cxnId="{7599CECE-5293-4C57-A979-D096C99254C7}">
      <dgm:prSet/>
      <dgm:spPr/>
      <dgm:t>
        <a:bodyPr/>
        <a:lstStyle/>
        <a:p>
          <a:endParaRPr lang="en-US"/>
        </a:p>
      </dgm:t>
    </dgm:pt>
    <dgm:pt modelId="{CD03DFF4-D962-46D6-AFFA-2A87FD08403E}" type="sibTrans" cxnId="{7599CECE-5293-4C57-A979-D096C99254C7}">
      <dgm:prSet/>
      <dgm:spPr/>
      <dgm:t>
        <a:bodyPr/>
        <a:lstStyle/>
        <a:p>
          <a:endParaRPr lang="en-US"/>
        </a:p>
      </dgm:t>
    </dgm:pt>
    <dgm:pt modelId="{3A9B5D84-CB00-4BC9-ADB2-5CF832F36763}">
      <dgm:prSet phldrT="[Text]"/>
      <dgm:spPr/>
      <dgm:t>
        <a:bodyPr/>
        <a:lstStyle/>
        <a:p>
          <a:r>
            <a:rPr lang="en-US" dirty="0" smtClean="0"/>
            <a:t>Analysis</a:t>
          </a:r>
          <a:endParaRPr lang="en-US" dirty="0"/>
        </a:p>
      </dgm:t>
    </dgm:pt>
    <dgm:pt modelId="{BD57EC4A-052D-4824-8820-064BAC997A9B}" type="parTrans" cxnId="{11A0AF47-4BCA-470E-92BF-7B388FFB0DE8}">
      <dgm:prSet/>
      <dgm:spPr/>
      <dgm:t>
        <a:bodyPr/>
        <a:lstStyle/>
        <a:p>
          <a:endParaRPr lang="en-US"/>
        </a:p>
      </dgm:t>
    </dgm:pt>
    <dgm:pt modelId="{98E878CF-4A49-4E76-BD23-AE7C5290BAFD}" type="sibTrans" cxnId="{11A0AF47-4BCA-470E-92BF-7B388FFB0DE8}">
      <dgm:prSet/>
      <dgm:spPr/>
      <dgm:t>
        <a:bodyPr/>
        <a:lstStyle/>
        <a:p>
          <a:endParaRPr lang="en-US"/>
        </a:p>
      </dgm:t>
    </dgm:pt>
    <dgm:pt modelId="{8734DFB3-ADD8-4FD2-87D8-1981AA0ADD0B}" type="pres">
      <dgm:prSet presAssocID="{FBA29113-7A70-4E0E-B036-871C49B835F1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C04AEFB-7132-4B28-A7D3-862245070A8D}" type="pres">
      <dgm:prSet presAssocID="{A6406C01-7E83-4650-8EF5-394419DCB348}" presName="compNode" presStyleCnt="0"/>
      <dgm:spPr/>
    </dgm:pt>
    <dgm:pt modelId="{358F74AC-FC7D-465B-BD12-B6CCC00F3D29}" type="pres">
      <dgm:prSet presAssocID="{A6406C01-7E83-4650-8EF5-394419DCB348}" presName="noGeometry" presStyleCnt="0"/>
      <dgm:spPr/>
    </dgm:pt>
    <dgm:pt modelId="{610B5FFC-C0C9-444C-9F7A-14D1B54F604D}" type="pres">
      <dgm:prSet presAssocID="{A6406C01-7E83-4650-8EF5-394419DCB348}" presName="childTextVisible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705FC1-639E-4064-8E9A-A79870DE5273}" type="pres">
      <dgm:prSet presAssocID="{A6406C01-7E83-4650-8EF5-394419DCB348}" presName="childTextHidden" presStyleLbl="bgAccFollowNode1" presStyleIdx="0" presStyleCnt="3"/>
      <dgm:spPr/>
      <dgm:t>
        <a:bodyPr/>
        <a:lstStyle/>
        <a:p>
          <a:endParaRPr lang="en-US"/>
        </a:p>
      </dgm:t>
    </dgm:pt>
    <dgm:pt modelId="{47DA5750-48DC-4E4F-815D-0B05DBC30DAB}" type="pres">
      <dgm:prSet presAssocID="{A6406C01-7E83-4650-8EF5-394419DCB348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19C676-A7DE-4777-9BB4-3B6D30ED3F5C}" type="pres">
      <dgm:prSet presAssocID="{A6406C01-7E83-4650-8EF5-394419DCB348}" presName="aSpace" presStyleCnt="0"/>
      <dgm:spPr/>
    </dgm:pt>
    <dgm:pt modelId="{CA708D38-D093-4C16-A955-CF2CAC7F0A99}" type="pres">
      <dgm:prSet presAssocID="{5D952622-A79E-41E4-BBC2-6212DEFFA91C}" presName="compNode" presStyleCnt="0"/>
      <dgm:spPr/>
    </dgm:pt>
    <dgm:pt modelId="{6F3066E9-E96F-489D-8A4B-6D55FBE389F2}" type="pres">
      <dgm:prSet presAssocID="{5D952622-A79E-41E4-BBC2-6212DEFFA91C}" presName="noGeometry" presStyleCnt="0"/>
      <dgm:spPr/>
    </dgm:pt>
    <dgm:pt modelId="{00D2DC2C-7CA2-4A4B-B66D-3DDCAB7DC8E9}" type="pres">
      <dgm:prSet presAssocID="{5D952622-A79E-41E4-BBC2-6212DEFFA91C}" presName="childTextVisible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2FB640-0A28-40E8-9C0C-86BAF45C6EF0}" type="pres">
      <dgm:prSet presAssocID="{5D952622-A79E-41E4-BBC2-6212DEFFA91C}" presName="childTextHidden" presStyleLbl="bgAccFollowNode1" presStyleIdx="1" presStyleCnt="3"/>
      <dgm:spPr/>
      <dgm:t>
        <a:bodyPr/>
        <a:lstStyle/>
        <a:p>
          <a:endParaRPr lang="en-US"/>
        </a:p>
      </dgm:t>
    </dgm:pt>
    <dgm:pt modelId="{EE8733A1-7662-4D0A-B39E-2218596CC81C}" type="pres">
      <dgm:prSet presAssocID="{5D952622-A79E-41E4-BBC2-6212DEFFA91C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D7C734-E391-436F-996C-E60442F50A17}" type="pres">
      <dgm:prSet presAssocID="{5D952622-A79E-41E4-BBC2-6212DEFFA91C}" presName="aSpace" presStyleCnt="0"/>
      <dgm:spPr/>
    </dgm:pt>
    <dgm:pt modelId="{E8F3A685-8F9F-4BAC-8C8B-A1DE5AA41F3A}" type="pres">
      <dgm:prSet presAssocID="{50706FFE-8A00-485D-9FF7-8D310692C602}" presName="compNode" presStyleCnt="0"/>
      <dgm:spPr/>
    </dgm:pt>
    <dgm:pt modelId="{84BFA617-6CAF-4DA9-A086-82BCA61093BE}" type="pres">
      <dgm:prSet presAssocID="{50706FFE-8A00-485D-9FF7-8D310692C602}" presName="noGeometry" presStyleCnt="0"/>
      <dgm:spPr/>
    </dgm:pt>
    <dgm:pt modelId="{4BF699B1-BE15-42D1-9784-AA33CF29870E}" type="pres">
      <dgm:prSet presAssocID="{50706FFE-8A00-485D-9FF7-8D310692C602}" presName="childTextVisible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925EF4-86E2-4748-BA70-94AAF55AB064}" type="pres">
      <dgm:prSet presAssocID="{50706FFE-8A00-485D-9FF7-8D310692C602}" presName="childTextHidden" presStyleLbl="bgAccFollowNode1" presStyleIdx="2" presStyleCnt="3"/>
      <dgm:spPr/>
      <dgm:t>
        <a:bodyPr/>
        <a:lstStyle/>
        <a:p>
          <a:endParaRPr lang="en-US"/>
        </a:p>
      </dgm:t>
    </dgm:pt>
    <dgm:pt modelId="{78E9A4E4-18A9-4B73-8007-A63A71C71937}" type="pres">
      <dgm:prSet presAssocID="{50706FFE-8A00-485D-9FF7-8D310692C602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5AF286C-A401-4C08-B8A3-F38B03322BD8}" srcId="{5D952622-A79E-41E4-BBC2-6212DEFFA91C}" destId="{5248D9DA-6444-46F6-8D28-C8BB2253AAD1}" srcOrd="0" destOrd="0" parTransId="{A8533F77-F094-4EDB-BCC7-35E0D6A46B71}" sibTransId="{011B552E-515A-4C41-B810-0D2552861422}"/>
    <dgm:cxn modelId="{11A0AF47-4BCA-470E-92BF-7B388FFB0DE8}" srcId="{50706FFE-8A00-485D-9FF7-8D310692C602}" destId="{3A9B5D84-CB00-4BC9-ADB2-5CF832F36763}" srcOrd="0" destOrd="0" parTransId="{BD57EC4A-052D-4824-8820-064BAC997A9B}" sibTransId="{98E878CF-4A49-4E76-BD23-AE7C5290BAFD}"/>
    <dgm:cxn modelId="{A22BDB9A-90BB-4DA2-8850-00D4F1D3B898}" srcId="{FBA29113-7A70-4E0E-B036-871C49B835F1}" destId="{5D952622-A79E-41E4-BBC2-6212DEFFA91C}" srcOrd="1" destOrd="0" parTransId="{10627A68-BE4B-4A4A-9EC9-4CFEF1E4DF39}" sibTransId="{092BAEF3-D9F2-476B-9A0B-6F14CC814529}"/>
    <dgm:cxn modelId="{BA539253-48E3-447C-8770-C31D10399C4A}" type="presOf" srcId="{50706FFE-8A00-485D-9FF7-8D310692C602}" destId="{78E9A4E4-18A9-4B73-8007-A63A71C71937}" srcOrd="0" destOrd="0" presId="urn:microsoft.com/office/officeart/2005/8/layout/hProcess6"/>
    <dgm:cxn modelId="{31498E67-CEA0-4571-B7AB-26A2113144F6}" type="presOf" srcId="{FBA29113-7A70-4E0E-B036-871C49B835F1}" destId="{8734DFB3-ADD8-4FD2-87D8-1981AA0ADD0B}" srcOrd="0" destOrd="0" presId="urn:microsoft.com/office/officeart/2005/8/layout/hProcess6"/>
    <dgm:cxn modelId="{37A3A996-9723-4BDB-8959-9D9B7799BD9A}" srcId="{A6406C01-7E83-4650-8EF5-394419DCB348}" destId="{E4E9F0D0-FF23-4B59-9B97-973BCBE5DC65}" srcOrd="0" destOrd="0" parTransId="{E9237435-F938-45D4-8BF4-6D5D4DFF850F}" sibTransId="{D32B195A-7CAD-474B-B79C-BE4BB171E742}"/>
    <dgm:cxn modelId="{AE4FA1B2-1FFD-4999-BFB4-0E2A9E4BEBBB}" type="presOf" srcId="{5248D9DA-6444-46F6-8D28-C8BB2253AAD1}" destId="{00D2DC2C-7CA2-4A4B-B66D-3DDCAB7DC8E9}" srcOrd="0" destOrd="0" presId="urn:microsoft.com/office/officeart/2005/8/layout/hProcess6"/>
    <dgm:cxn modelId="{99E34304-5770-4691-A3EE-6A7C8B9ACD53}" type="presOf" srcId="{E4E9F0D0-FF23-4B59-9B97-973BCBE5DC65}" destId="{610B5FFC-C0C9-444C-9F7A-14D1B54F604D}" srcOrd="0" destOrd="0" presId="urn:microsoft.com/office/officeart/2005/8/layout/hProcess6"/>
    <dgm:cxn modelId="{81ACEA16-295B-4802-A889-1DC375F525AB}" type="presOf" srcId="{A6406C01-7E83-4650-8EF5-394419DCB348}" destId="{47DA5750-48DC-4E4F-815D-0B05DBC30DAB}" srcOrd="0" destOrd="0" presId="urn:microsoft.com/office/officeart/2005/8/layout/hProcess6"/>
    <dgm:cxn modelId="{4D956F8D-5727-488A-93AF-F33602655A44}" srcId="{FBA29113-7A70-4E0E-B036-871C49B835F1}" destId="{A6406C01-7E83-4650-8EF5-394419DCB348}" srcOrd="0" destOrd="0" parTransId="{2586B3BB-DA8B-42DF-AC9A-77CE21607FD0}" sibTransId="{7C5B61F0-A4F6-4FCA-B552-36151F31051E}"/>
    <dgm:cxn modelId="{7599CECE-5293-4C57-A979-D096C99254C7}" srcId="{FBA29113-7A70-4E0E-B036-871C49B835F1}" destId="{50706FFE-8A00-485D-9FF7-8D310692C602}" srcOrd="2" destOrd="0" parTransId="{EF44BD91-19A4-424B-BA32-4A5492B6E40B}" sibTransId="{CD03DFF4-D962-46D6-AFFA-2A87FD08403E}"/>
    <dgm:cxn modelId="{019AA969-1A2B-48C0-B7C9-005E817BC2CB}" type="presOf" srcId="{E4E9F0D0-FF23-4B59-9B97-973BCBE5DC65}" destId="{FB705FC1-639E-4064-8E9A-A79870DE5273}" srcOrd="1" destOrd="0" presId="urn:microsoft.com/office/officeart/2005/8/layout/hProcess6"/>
    <dgm:cxn modelId="{F36BB86E-E9BB-4DBF-9DFE-F8050046ED1F}" type="presOf" srcId="{3A9B5D84-CB00-4BC9-ADB2-5CF832F36763}" destId="{4BF699B1-BE15-42D1-9784-AA33CF29870E}" srcOrd="0" destOrd="0" presId="urn:microsoft.com/office/officeart/2005/8/layout/hProcess6"/>
    <dgm:cxn modelId="{D2E26D7D-A939-4166-987B-3E9E5A080266}" type="presOf" srcId="{3A9B5D84-CB00-4BC9-ADB2-5CF832F36763}" destId="{F0925EF4-86E2-4748-BA70-94AAF55AB064}" srcOrd="1" destOrd="0" presId="urn:microsoft.com/office/officeart/2005/8/layout/hProcess6"/>
    <dgm:cxn modelId="{130B0544-2388-4104-A721-8D29E7C77420}" type="presOf" srcId="{5D952622-A79E-41E4-BBC2-6212DEFFA91C}" destId="{EE8733A1-7662-4D0A-B39E-2218596CC81C}" srcOrd="0" destOrd="0" presId="urn:microsoft.com/office/officeart/2005/8/layout/hProcess6"/>
    <dgm:cxn modelId="{E23D729A-C2FC-40CD-8A08-F5EBB66CF80B}" type="presOf" srcId="{5248D9DA-6444-46F6-8D28-C8BB2253AAD1}" destId="{072FB640-0A28-40E8-9C0C-86BAF45C6EF0}" srcOrd="1" destOrd="0" presId="urn:microsoft.com/office/officeart/2005/8/layout/hProcess6"/>
    <dgm:cxn modelId="{FF0D50D3-9477-4407-8F44-B60B9728DED7}" type="presParOf" srcId="{8734DFB3-ADD8-4FD2-87D8-1981AA0ADD0B}" destId="{5C04AEFB-7132-4B28-A7D3-862245070A8D}" srcOrd="0" destOrd="0" presId="urn:microsoft.com/office/officeart/2005/8/layout/hProcess6"/>
    <dgm:cxn modelId="{126CE751-65CF-4E60-902C-2D0B01478834}" type="presParOf" srcId="{5C04AEFB-7132-4B28-A7D3-862245070A8D}" destId="{358F74AC-FC7D-465B-BD12-B6CCC00F3D29}" srcOrd="0" destOrd="0" presId="urn:microsoft.com/office/officeart/2005/8/layout/hProcess6"/>
    <dgm:cxn modelId="{C6915109-771C-43AE-A4C7-A411D8E5978F}" type="presParOf" srcId="{5C04AEFB-7132-4B28-A7D3-862245070A8D}" destId="{610B5FFC-C0C9-444C-9F7A-14D1B54F604D}" srcOrd="1" destOrd="0" presId="urn:microsoft.com/office/officeart/2005/8/layout/hProcess6"/>
    <dgm:cxn modelId="{954FE73F-9595-47D0-9AB9-6EB7EDC39F8E}" type="presParOf" srcId="{5C04AEFB-7132-4B28-A7D3-862245070A8D}" destId="{FB705FC1-639E-4064-8E9A-A79870DE5273}" srcOrd="2" destOrd="0" presId="urn:microsoft.com/office/officeart/2005/8/layout/hProcess6"/>
    <dgm:cxn modelId="{362B7B1C-776A-481A-B10E-B2136C044DB5}" type="presParOf" srcId="{5C04AEFB-7132-4B28-A7D3-862245070A8D}" destId="{47DA5750-48DC-4E4F-815D-0B05DBC30DAB}" srcOrd="3" destOrd="0" presId="urn:microsoft.com/office/officeart/2005/8/layout/hProcess6"/>
    <dgm:cxn modelId="{AB361918-49A4-4458-A6B4-A38162139DB4}" type="presParOf" srcId="{8734DFB3-ADD8-4FD2-87D8-1981AA0ADD0B}" destId="{6319C676-A7DE-4777-9BB4-3B6D30ED3F5C}" srcOrd="1" destOrd="0" presId="urn:microsoft.com/office/officeart/2005/8/layout/hProcess6"/>
    <dgm:cxn modelId="{3E32ED31-FAFA-41FB-A502-0C9269827B55}" type="presParOf" srcId="{8734DFB3-ADD8-4FD2-87D8-1981AA0ADD0B}" destId="{CA708D38-D093-4C16-A955-CF2CAC7F0A99}" srcOrd="2" destOrd="0" presId="urn:microsoft.com/office/officeart/2005/8/layout/hProcess6"/>
    <dgm:cxn modelId="{38B5F8BF-C6A8-4D51-8681-B847070CD1C0}" type="presParOf" srcId="{CA708D38-D093-4C16-A955-CF2CAC7F0A99}" destId="{6F3066E9-E96F-489D-8A4B-6D55FBE389F2}" srcOrd="0" destOrd="0" presId="urn:microsoft.com/office/officeart/2005/8/layout/hProcess6"/>
    <dgm:cxn modelId="{B873A9F4-217E-473A-8D65-14527890AC34}" type="presParOf" srcId="{CA708D38-D093-4C16-A955-CF2CAC7F0A99}" destId="{00D2DC2C-7CA2-4A4B-B66D-3DDCAB7DC8E9}" srcOrd="1" destOrd="0" presId="urn:microsoft.com/office/officeart/2005/8/layout/hProcess6"/>
    <dgm:cxn modelId="{F573A08D-1388-4362-9D10-155655876363}" type="presParOf" srcId="{CA708D38-D093-4C16-A955-CF2CAC7F0A99}" destId="{072FB640-0A28-40E8-9C0C-86BAF45C6EF0}" srcOrd="2" destOrd="0" presId="urn:microsoft.com/office/officeart/2005/8/layout/hProcess6"/>
    <dgm:cxn modelId="{7ADF5CCF-F26A-45B5-9692-98B07AFD46A1}" type="presParOf" srcId="{CA708D38-D093-4C16-A955-CF2CAC7F0A99}" destId="{EE8733A1-7662-4D0A-B39E-2218596CC81C}" srcOrd="3" destOrd="0" presId="urn:microsoft.com/office/officeart/2005/8/layout/hProcess6"/>
    <dgm:cxn modelId="{985C18C8-95A3-4479-821C-610A2BAFFFF3}" type="presParOf" srcId="{8734DFB3-ADD8-4FD2-87D8-1981AA0ADD0B}" destId="{E0D7C734-E391-436F-996C-E60442F50A17}" srcOrd="3" destOrd="0" presId="urn:microsoft.com/office/officeart/2005/8/layout/hProcess6"/>
    <dgm:cxn modelId="{951CD7FA-A9B4-463F-BD0D-452C521FF523}" type="presParOf" srcId="{8734DFB3-ADD8-4FD2-87D8-1981AA0ADD0B}" destId="{E8F3A685-8F9F-4BAC-8C8B-A1DE5AA41F3A}" srcOrd="4" destOrd="0" presId="urn:microsoft.com/office/officeart/2005/8/layout/hProcess6"/>
    <dgm:cxn modelId="{E08D8862-B273-4AA6-9A90-754366CE4945}" type="presParOf" srcId="{E8F3A685-8F9F-4BAC-8C8B-A1DE5AA41F3A}" destId="{84BFA617-6CAF-4DA9-A086-82BCA61093BE}" srcOrd="0" destOrd="0" presId="urn:microsoft.com/office/officeart/2005/8/layout/hProcess6"/>
    <dgm:cxn modelId="{69392B4C-2A7B-41A4-A48C-35E312A6434A}" type="presParOf" srcId="{E8F3A685-8F9F-4BAC-8C8B-A1DE5AA41F3A}" destId="{4BF699B1-BE15-42D1-9784-AA33CF29870E}" srcOrd="1" destOrd="0" presId="urn:microsoft.com/office/officeart/2005/8/layout/hProcess6"/>
    <dgm:cxn modelId="{29F5DEAB-A9C8-47F8-A089-1585C323795A}" type="presParOf" srcId="{E8F3A685-8F9F-4BAC-8C8B-A1DE5AA41F3A}" destId="{F0925EF4-86E2-4748-BA70-94AAF55AB064}" srcOrd="2" destOrd="0" presId="urn:microsoft.com/office/officeart/2005/8/layout/hProcess6"/>
    <dgm:cxn modelId="{E9A57A1B-DDAF-4905-B46C-246DB5E9FB2A}" type="presParOf" srcId="{E8F3A685-8F9F-4BAC-8C8B-A1DE5AA41F3A}" destId="{78E9A4E4-18A9-4B73-8007-A63A71C71937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41DB8-B66F-4DC8-A96E-33677E0F90FF}" type="datetimeFigureOut">
              <a:rPr lang="en-US" smtClean="0"/>
              <a:t>4/23/2013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4A0D4-B89B-4ADD-AF9E-38636B40E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49C4A-65AC-492D-9701-81B46C3AD0E4}" type="datetimeFigureOut">
              <a:rPr lang="en-US" smtClean="0"/>
              <a:t>4/23/2013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69989-EB00-4EE7-BCB5-25BDC5BB2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0815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315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7528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338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3199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5942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9501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4847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065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298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9846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8530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1540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3978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5019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2549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954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988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684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3334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3848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0871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1886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754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4618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2652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8836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1880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23927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28289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34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Straight Connector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Straight Connector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Group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Straight Connector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Straight Connector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Straight Connector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Group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Straight Connector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Straight Connector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</p:spPr>
        <p:txBody>
          <a:bodyPr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74B5B-21A0-4192-BF4C-38187F1A68D8}" type="datetime1">
              <a:rPr lang="en-US" smtClean="0"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Straight Connector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Straight Connector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oup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Straight Connector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oup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5CF7C-B333-48E1-A4A6-83A3C8B73AC0}" type="datetime1">
              <a:rPr lang="en-US" smtClean="0"/>
              <a:t>4/23/2013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20762-5CBF-4210-AB54-376B091119F8}" type="datetime1">
              <a:rPr lang="en-US" smtClean="0"/>
              <a:t>4/23/2013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B371-BF5F-4058-A212-1A908E4D2674}" type="datetime1">
              <a:rPr lang="en-US" smtClean="0"/>
              <a:t>4/23/2013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roup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Straight Connector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oup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Straight Connector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Group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Straight Connector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Connector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Straight Connector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Group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Straight Connector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Group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Straight Connector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Straight Connector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2" name="Date Placeholder 2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4083B-90AA-48CF-BAD5-00AA24D7F288}" type="datetime1">
              <a:rPr lang="en-US" smtClean="0"/>
              <a:t>4/23/2013</a:t>
            </a:fld>
            <a:endParaRPr lang="en-US"/>
          </a:p>
        </p:txBody>
      </p:sp>
      <p:sp>
        <p:nvSpPr>
          <p:cNvPr id="213" name="Footer Placeholder 2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4" name="Slide Number Placeholder 2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Straight Connector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Straight Connector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Group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Straight Connector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Group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Rectangle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60" name="Straight Connector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F629-ECA2-4CF3-B790-9D9BDED98269}" type="datetime1">
              <a:rPr lang="en-US" smtClean="0"/>
              <a:t>4/23/2013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Straight Connector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Straight Connector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oup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Straight Connector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oup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Rectangle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cxnSp>
        <p:nvCxnSpPr>
          <p:cNvPr id="59" name="Straight Connector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A29A4-78C8-47AB-BA06-22CB45938951}" type="datetime1">
              <a:rPr lang="en-US" smtClean="0"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4ACF-2D82-46F2-A8E9-23963AA34E86}" type="datetime1">
              <a:rPr lang="en-US" smtClean="0"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7" name="Straight Connector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Group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Straight Connector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Group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Straight Connector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Straight Connector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Group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Straight Connector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Group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Straight Connector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Straight Connector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51B2453-8663-4C69-AF73-9FD7B1DEC5D0}" type="datetime1">
              <a:rPr lang="en-US" smtClean="0"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289679"/>
            <a:ext cx="612803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8" name="Straight Connector 147"/>
          <p:cNvCxnSpPr/>
          <p:nvPr userDrawn="1"/>
        </p:nvCxnSpPr>
        <p:spPr>
          <a:xfrm>
            <a:off x="609600" y="6172200"/>
            <a:ext cx="109728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Complexity of Urban Information Gathering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Abdulfatai Popoola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0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844" y="200004"/>
            <a:ext cx="7360784" cy="6657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23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386" y="155868"/>
            <a:ext cx="9219131" cy="6625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94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348" y="1378961"/>
            <a:ext cx="4441825" cy="38100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219" y="1378961"/>
            <a:ext cx="4213225" cy="3810000"/>
          </a:xfrm>
        </p:spPr>
      </p:pic>
    </p:spTree>
    <p:extLst>
      <p:ext uri="{BB962C8B-B14F-4D97-AF65-F5344CB8AC3E}">
        <p14:creationId xmlns:p14="http://schemas.microsoft.com/office/powerpoint/2010/main" val="342713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Representation Formats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Primal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Dual</a:t>
            </a:r>
            <a:endParaRPr lang="en-GB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2562599"/>
            <a:ext cx="4572000" cy="3169489"/>
          </a:xfrm>
        </p:spPr>
      </p:pic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001124"/>
            <a:ext cx="4572000" cy="2292439"/>
          </a:xfrm>
        </p:spPr>
      </p:pic>
    </p:spTree>
    <p:extLst>
      <p:ext uri="{BB962C8B-B14F-4D97-AF65-F5344CB8AC3E}">
        <p14:creationId xmlns:p14="http://schemas.microsoft.com/office/powerpoint/2010/main" val="1028535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254" y="141288"/>
            <a:ext cx="6373092" cy="6373092"/>
          </a:xfrm>
        </p:spPr>
      </p:pic>
    </p:spTree>
    <p:extLst>
      <p:ext uri="{BB962C8B-B14F-4D97-AF65-F5344CB8AC3E}">
        <p14:creationId xmlns:p14="http://schemas.microsoft.com/office/powerpoint/2010/main" val="1935805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254" y="141288"/>
            <a:ext cx="6373092" cy="6373092"/>
          </a:xfrm>
        </p:spPr>
      </p:pic>
    </p:spTree>
    <p:extLst>
      <p:ext uri="{BB962C8B-B14F-4D97-AF65-F5344CB8AC3E}">
        <p14:creationId xmlns:p14="http://schemas.microsoft.com/office/powerpoint/2010/main" val="292130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254" y="141288"/>
            <a:ext cx="6373092" cy="6373092"/>
          </a:xfrm>
        </p:spPr>
      </p:pic>
    </p:spTree>
    <p:extLst>
      <p:ext uri="{BB962C8B-B14F-4D97-AF65-F5344CB8AC3E}">
        <p14:creationId xmlns:p14="http://schemas.microsoft.com/office/powerpoint/2010/main" val="2001959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Difficulty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087110"/>
            <a:ext cx="4572000" cy="3598180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236" y="1981200"/>
            <a:ext cx="3232727" cy="3810000"/>
          </a:xfrm>
        </p:spPr>
      </p:pic>
    </p:spTree>
    <p:extLst>
      <p:ext uri="{BB962C8B-B14F-4D97-AF65-F5344CB8AC3E}">
        <p14:creationId xmlns:p14="http://schemas.microsoft.com/office/powerpoint/2010/main" val="189126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Eigenvector Centrality</a:t>
            </a:r>
            <a:endParaRPr lang="en-GB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981200"/>
            <a:ext cx="3810000" cy="3810000"/>
          </a:xfrm>
        </p:spPr>
      </p:pic>
      <p:pic>
        <p:nvPicPr>
          <p:cNvPr id="13" name="Content Placeholder 1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1981200"/>
            <a:ext cx="3810000" cy="3810000"/>
          </a:xfrm>
        </p:spPr>
      </p:pic>
    </p:spTree>
    <p:extLst>
      <p:ext uri="{BB962C8B-B14F-4D97-AF65-F5344CB8AC3E}">
        <p14:creationId xmlns:p14="http://schemas.microsoft.com/office/powerpoint/2010/main" val="2901143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Metrics</a:t>
            </a:r>
            <a:endParaRPr lang="en-US" dirty="0"/>
          </a:p>
        </p:txBody>
      </p:sp>
      <p:graphicFrame>
        <p:nvGraphicFramePr>
          <p:cNvPr id="5" name="Content Placeholder 4" descr="Sample table with 3 columns, 4 rows" title="Table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40553187"/>
              </p:ext>
            </p:extLst>
          </p:nvPr>
        </p:nvGraphicFramePr>
        <p:xfrm>
          <a:off x="1797625" y="1932247"/>
          <a:ext cx="9632374" cy="261227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691248"/>
                <a:gridCol w="6941126"/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Centrality</a:t>
                      </a:r>
                      <a:r>
                        <a:rPr lang="en-US" baseline="0" dirty="0" smtClean="0"/>
                        <a:t> Measure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Significance</a:t>
                      </a:r>
                      <a:endParaRPr lang="en-US" dirty="0"/>
                    </a:p>
                  </a:txBody>
                  <a:tcPr anchor="ctr"/>
                </a:tc>
              </a:tr>
              <a:tr h="535478">
                <a:tc>
                  <a:txBody>
                    <a:bodyPr/>
                    <a:lstStyle/>
                    <a:p>
                      <a:r>
                        <a:rPr lang="en-US" dirty="0" smtClean="0"/>
                        <a:t>Entropy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Uncertainty</a:t>
                      </a:r>
                      <a:endParaRPr lang="en-US" dirty="0"/>
                    </a:p>
                  </a:txBody>
                  <a:tcPr anchor="ctr"/>
                </a:tc>
              </a:tr>
              <a:tr h="535478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Gini</a:t>
                      </a:r>
                      <a:r>
                        <a:rPr lang="en-US" dirty="0" smtClean="0"/>
                        <a:t> Coefficient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Diversity</a:t>
                      </a:r>
                      <a:endParaRPr lang="en-US" dirty="0"/>
                    </a:p>
                  </a:txBody>
                  <a:tcPr anchor="ctr"/>
                </a:tc>
              </a:tr>
              <a:tr h="535478">
                <a:tc>
                  <a:txBody>
                    <a:bodyPr/>
                    <a:lstStyle/>
                    <a:p>
                      <a:r>
                        <a:rPr lang="en-US" dirty="0" smtClean="0"/>
                        <a:t>Coefficient of Variation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Variation</a:t>
                      </a:r>
                      <a:endParaRPr lang="en-US" dirty="0"/>
                    </a:p>
                  </a:txBody>
                  <a:tcPr anchor="ctr"/>
                </a:tc>
              </a:tr>
              <a:tr h="535478">
                <a:tc>
                  <a:txBody>
                    <a:bodyPr/>
                    <a:lstStyle/>
                    <a:p>
                      <a:r>
                        <a:rPr lang="en-US" dirty="0" smtClean="0"/>
                        <a:t>Freeman Degree</a:t>
                      </a:r>
                      <a:r>
                        <a:rPr lang="en-US" baseline="0" dirty="0" smtClean="0"/>
                        <a:t> Centralization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Network Structure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3109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097501"/>
            <a:ext cx="4572000" cy="3598180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236" y="1981200"/>
            <a:ext cx="3232727" cy="3810000"/>
          </a:xfrm>
        </p:spPr>
      </p:pic>
    </p:spTree>
    <p:extLst>
      <p:ext uri="{BB962C8B-B14F-4D97-AF65-F5344CB8AC3E}">
        <p14:creationId xmlns:p14="http://schemas.microsoft.com/office/powerpoint/2010/main" val="409591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Metrics - Significance</a:t>
            </a:r>
            <a:endParaRPr lang="en-US" dirty="0"/>
          </a:p>
        </p:txBody>
      </p:sp>
      <p:graphicFrame>
        <p:nvGraphicFramePr>
          <p:cNvPr id="5" name="Content Placeholder 4" descr="Sample table with 3 columns, 4 rows" title="Table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87094993"/>
              </p:ext>
            </p:extLst>
          </p:nvPr>
        </p:nvGraphicFramePr>
        <p:xfrm>
          <a:off x="1797625" y="1932247"/>
          <a:ext cx="9632374" cy="261227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691248"/>
                <a:gridCol w="6941126"/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Centrality</a:t>
                      </a:r>
                      <a:r>
                        <a:rPr lang="en-US" baseline="0" dirty="0" smtClean="0"/>
                        <a:t> Measure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Significance</a:t>
                      </a:r>
                      <a:endParaRPr lang="en-US" dirty="0"/>
                    </a:p>
                  </a:txBody>
                  <a:tcPr anchor="ctr"/>
                </a:tc>
              </a:tr>
              <a:tr h="535478">
                <a:tc>
                  <a:txBody>
                    <a:bodyPr/>
                    <a:lstStyle/>
                    <a:p>
                      <a:r>
                        <a:rPr lang="en-US" dirty="0" smtClean="0"/>
                        <a:t>Entropy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High values</a:t>
                      </a:r>
                      <a:r>
                        <a:rPr lang="en-US" baseline="0" dirty="0" smtClean="0"/>
                        <a:t> -&gt; ease of search</a:t>
                      </a:r>
                      <a:endParaRPr lang="en-US" dirty="0"/>
                    </a:p>
                  </a:txBody>
                  <a:tcPr anchor="ctr"/>
                </a:tc>
              </a:tr>
              <a:tr h="535478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Gini</a:t>
                      </a:r>
                      <a:r>
                        <a:rPr lang="en-US" dirty="0" smtClean="0"/>
                        <a:t> Coefficient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Low values</a:t>
                      </a:r>
                      <a:r>
                        <a:rPr lang="en-US" baseline="0" dirty="0" smtClean="0"/>
                        <a:t> -&gt; ease of search</a:t>
                      </a:r>
                      <a:endParaRPr lang="en-US" dirty="0" smtClean="0"/>
                    </a:p>
                  </a:txBody>
                  <a:tcPr anchor="ctr"/>
                </a:tc>
              </a:tr>
              <a:tr h="535478">
                <a:tc>
                  <a:txBody>
                    <a:bodyPr/>
                    <a:lstStyle/>
                    <a:p>
                      <a:r>
                        <a:rPr lang="en-US" dirty="0" smtClean="0"/>
                        <a:t>Coefficient of Variation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Variation</a:t>
                      </a:r>
                      <a:r>
                        <a:rPr lang="en-US" baseline="0" dirty="0" smtClean="0"/>
                        <a:t> in road popularity</a:t>
                      </a:r>
                      <a:endParaRPr lang="en-US" dirty="0"/>
                    </a:p>
                  </a:txBody>
                  <a:tcPr anchor="ctr"/>
                </a:tc>
              </a:tr>
              <a:tr h="535478">
                <a:tc>
                  <a:txBody>
                    <a:bodyPr/>
                    <a:lstStyle/>
                    <a:p>
                      <a:r>
                        <a:rPr lang="en-US" dirty="0" smtClean="0"/>
                        <a:t>Freeman Degree</a:t>
                      </a:r>
                      <a:r>
                        <a:rPr lang="en-US" baseline="0" dirty="0" smtClean="0"/>
                        <a:t> Centralization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City layout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2155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graphicFrame>
        <p:nvGraphicFramePr>
          <p:cNvPr id="4" name="Content Placeholder 3" descr="Process Arrows" title="SmartArt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5004617"/>
              </p:ext>
            </p:extLst>
          </p:nvPr>
        </p:nvGraphicFramePr>
        <p:xfrm>
          <a:off x="1295400" y="1981200"/>
          <a:ext cx="9601200" cy="381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61515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 1: Data Collection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Openstreetmap</a:t>
            </a:r>
            <a:endParaRPr lang="en-US" dirty="0" smtClean="0"/>
          </a:p>
          <a:p>
            <a:r>
              <a:rPr lang="en-US" dirty="0" smtClean="0"/>
              <a:t>Challenges</a:t>
            </a:r>
          </a:p>
          <a:p>
            <a:r>
              <a:rPr lang="en-US" dirty="0" smtClean="0"/>
              <a:t>Extra data: age, crime, continent, structure, area, population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521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55" y="773338"/>
            <a:ext cx="11891073" cy="5496631"/>
          </a:xfrm>
        </p:spPr>
      </p:pic>
    </p:spTree>
    <p:extLst>
      <p:ext uri="{BB962C8B-B14F-4D97-AF65-F5344CB8AC3E}">
        <p14:creationId xmlns:p14="http://schemas.microsoft.com/office/powerpoint/2010/main" val="312298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Merging Roads</a:t>
            </a:r>
            <a:endParaRPr lang="en-US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639" y="1646238"/>
            <a:ext cx="8087590" cy="4055185"/>
          </a:xfrm>
        </p:spPr>
      </p:pic>
    </p:spTree>
    <p:extLst>
      <p:ext uri="{BB962C8B-B14F-4D97-AF65-F5344CB8AC3E}">
        <p14:creationId xmlns:p14="http://schemas.microsoft.com/office/powerpoint/2010/main" val="3650807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521" y="168729"/>
            <a:ext cx="5964135" cy="648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72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544" y="186584"/>
            <a:ext cx="9078685" cy="6671416"/>
          </a:xfrm>
        </p:spPr>
      </p:pic>
    </p:spTree>
    <p:extLst>
      <p:ext uri="{BB962C8B-B14F-4D97-AF65-F5344CB8AC3E}">
        <p14:creationId xmlns:p14="http://schemas.microsoft.com/office/powerpoint/2010/main" val="324366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459" y="0"/>
            <a:ext cx="7155627" cy="716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429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55" y="773338"/>
            <a:ext cx="11891073" cy="5496631"/>
          </a:xfrm>
        </p:spPr>
      </p:pic>
    </p:spTree>
    <p:extLst>
      <p:ext uri="{BB962C8B-B14F-4D97-AF65-F5344CB8AC3E}">
        <p14:creationId xmlns:p14="http://schemas.microsoft.com/office/powerpoint/2010/main" val="3817405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859" y="148783"/>
            <a:ext cx="7214778" cy="670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662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" y="498157"/>
            <a:ext cx="7014877" cy="6070759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9560" y="1943100"/>
            <a:ext cx="3657600" cy="796359"/>
          </a:xfrm>
        </p:spPr>
        <p:txBody>
          <a:bodyPr/>
          <a:lstStyle/>
          <a:p>
            <a:r>
              <a:rPr lang="en-US" dirty="0" smtClean="0"/>
              <a:t>Artificial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95056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" y="889275"/>
            <a:ext cx="7014877" cy="528852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9560" y="1943100"/>
            <a:ext cx="3657600" cy="796359"/>
          </a:xfrm>
        </p:spPr>
        <p:txBody>
          <a:bodyPr/>
          <a:lstStyle/>
          <a:p>
            <a:r>
              <a:rPr lang="en-US" dirty="0" smtClean="0"/>
              <a:t>Processed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Inter metric correlations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748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Discoveries…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17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924" y="468471"/>
            <a:ext cx="6680835" cy="588645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9560" y="1184564"/>
            <a:ext cx="3657600" cy="1554895"/>
          </a:xfrm>
        </p:spPr>
        <p:txBody>
          <a:bodyPr>
            <a:normAutofit/>
          </a:bodyPr>
          <a:lstStyle/>
          <a:p>
            <a:r>
              <a:rPr lang="en-US" dirty="0" smtClean="0"/>
              <a:t>Correlation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ym typeface="Wingdings" panose="05000000000000000000" pitchFamily="2" charset="2"/>
              </a:rPr>
              <a:t>Age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29795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41" y="468471"/>
            <a:ext cx="6526401" cy="588645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9560" y="1184564"/>
            <a:ext cx="3657600" cy="1554895"/>
          </a:xfrm>
        </p:spPr>
        <p:txBody>
          <a:bodyPr>
            <a:normAutofit/>
          </a:bodyPr>
          <a:lstStyle/>
          <a:p>
            <a:r>
              <a:rPr lang="en-US" dirty="0" smtClean="0"/>
              <a:t>Correlation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Age</a:t>
            </a:r>
          </a:p>
        </p:txBody>
      </p:sp>
    </p:spTree>
    <p:extLst>
      <p:ext uri="{BB962C8B-B14F-4D97-AF65-F5344CB8AC3E}">
        <p14:creationId xmlns:p14="http://schemas.microsoft.com/office/powerpoint/2010/main" val="356192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41" y="488471"/>
            <a:ext cx="6526401" cy="5846449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9560" y="1184564"/>
            <a:ext cx="3657600" cy="1554895"/>
          </a:xfrm>
        </p:spPr>
        <p:txBody>
          <a:bodyPr>
            <a:normAutofit/>
          </a:bodyPr>
          <a:lstStyle/>
          <a:p>
            <a:r>
              <a:rPr lang="en-US" dirty="0" smtClean="0"/>
              <a:t>Correlation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Crime I</a:t>
            </a:r>
          </a:p>
        </p:txBody>
      </p:sp>
    </p:spTree>
    <p:extLst>
      <p:ext uri="{BB962C8B-B14F-4D97-AF65-F5344CB8AC3E}">
        <p14:creationId xmlns:p14="http://schemas.microsoft.com/office/powerpoint/2010/main" val="263953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78" y="468471"/>
            <a:ext cx="6483327" cy="588645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9560" y="1184564"/>
            <a:ext cx="3657600" cy="1554895"/>
          </a:xfrm>
        </p:spPr>
        <p:txBody>
          <a:bodyPr>
            <a:normAutofit/>
          </a:bodyPr>
          <a:lstStyle/>
          <a:p>
            <a:r>
              <a:rPr lang="en-US" dirty="0" smtClean="0"/>
              <a:t>Correlation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ym typeface="Wingdings" panose="05000000000000000000" pitchFamily="2" charset="2"/>
              </a:rPr>
              <a:t>Crime II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6532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682" y="-86591"/>
            <a:ext cx="9029700" cy="6804726"/>
          </a:xfrm>
        </p:spPr>
      </p:pic>
    </p:spTree>
    <p:extLst>
      <p:ext uri="{BB962C8B-B14F-4D97-AF65-F5344CB8AC3E}">
        <p14:creationId xmlns:p14="http://schemas.microsoft.com/office/powerpoint/2010/main" val="232506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Continental Boxplots	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Entropy</a:t>
            </a:r>
            <a:endParaRPr lang="en-GB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933" y="2625003"/>
            <a:ext cx="4360933" cy="3044681"/>
          </a:xfrm>
        </p:spPr>
      </p:pic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err="1" smtClean="0"/>
              <a:t>Gini</a:t>
            </a:r>
            <a:r>
              <a:rPr lang="en-US" dirty="0" smtClean="0"/>
              <a:t> Coefficient</a:t>
            </a:r>
            <a:endParaRPr lang="en-GB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085" y="2551352"/>
            <a:ext cx="4575404" cy="3194419"/>
          </a:xfrm>
        </p:spPr>
      </p:pic>
    </p:spTree>
    <p:extLst>
      <p:ext uri="{BB962C8B-B14F-4D97-AF65-F5344CB8AC3E}">
        <p14:creationId xmlns:p14="http://schemas.microsoft.com/office/powerpoint/2010/main" val="19116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2922732"/>
              </p:ext>
            </p:extLst>
          </p:nvPr>
        </p:nvGraphicFramePr>
        <p:xfrm>
          <a:off x="1228726" y="4046682"/>
          <a:ext cx="4683702" cy="14833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92557"/>
                <a:gridCol w="1891145"/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Difference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Asia-Europe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Asia-North America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True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Europe-North</a:t>
                      </a:r>
                      <a:r>
                        <a:rPr lang="en-US" baseline="0" dirty="0" smtClean="0"/>
                        <a:t> America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True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6431968"/>
              </p:ext>
            </p:extLst>
          </p:nvPr>
        </p:nvGraphicFramePr>
        <p:xfrm>
          <a:off x="1246044" y="1285240"/>
          <a:ext cx="4683703" cy="11125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808883"/>
                <a:gridCol w="509155"/>
                <a:gridCol w="1075110"/>
                <a:gridCol w="1290555"/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df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 &lt; 0.05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Entropy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51.62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True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Gini</a:t>
                      </a:r>
                      <a:r>
                        <a:rPr lang="en-US" baseline="0" dirty="0" smtClean="0"/>
                        <a:t> Coefficient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44.65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True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3745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522" y="-86591"/>
            <a:ext cx="9026020" cy="6804726"/>
          </a:xfrm>
        </p:spPr>
      </p:pic>
    </p:spTree>
    <p:extLst>
      <p:ext uri="{BB962C8B-B14F-4D97-AF65-F5344CB8AC3E}">
        <p14:creationId xmlns:p14="http://schemas.microsoft.com/office/powerpoint/2010/main" val="47678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 Boxplots	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Entropy</a:t>
            </a:r>
            <a:endParaRPr lang="en-GB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934" y="2625003"/>
            <a:ext cx="4360931" cy="3044681"/>
          </a:xfrm>
        </p:spPr>
      </p:pic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err="1" smtClean="0"/>
              <a:t>Gini</a:t>
            </a:r>
            <a:r>
              <a:rPr lang="en-US" dirty="0" smtClean="0"/>
              <a:t> Coefficient</a:t>
            </a:r>
            <a:endParaRPr lang="en-GB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142" y="2550133"/>
            <a:ext cx="4462320" cy="3194419"/>
          </a:xfrm>
        </p:spPr>
      </p:pic>
    </p:spTree>
    <p:extLst>
      <p:ext uri="{BB962C8B-B14F-4D97-AF65-F5344CB8AC3E}">
        <p14:creationId xmlns:p14="http://schemas.microsoft.com/office/powerpoint/2010/main" val="1796761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4492757"/>
              </p:ext>
            </p:extLst>
          </p:nvPr>
        </p:nvGraphicFramePr>
        <p:xfrm>
          <a:off x="1443471" y="2137294"/>
          <a:ext cx="4683703" cy="11125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808883"/>
                <a:gridCol w="509155"/>
                <a:gridCol w="1075110"/>
                <a:gridCol w="1290555"/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df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 &lt; 0.05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Entropy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2.20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Gini</a:t>
                      </a:r>
                      <a:r>
                        <a:rPr lang="en-US" baseline="0" dirty="0" smtClean="0"/>
                        <a:t> Coefficient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2.07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False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0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 significant Correlations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Area</a:t>
            </a:r>
            <a:endParaRPr lang="en-US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ym typeface="Wingdings" panose="05000000000000000000" pitchFamily="2" charset="2"/>
              </a:rPr>
              <a:t>Population</a:t>
            </a:r>
          </a:p>
        </p:txBody>
      </p:sp>
    </p:spTree>
    <p:extLst>
      <p:ext uri="{BB962C8B-B14F-4D97-AF65-F5344CB8AC3E}">
        <p14:creationId xmlns:p14="http://schemas.microsoft.com/office/powerpoint/2010/main" val="320146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Model </a:t>
            </a:r>
          </a:p>
          <a:p>
            <a:r>
              <a:rPr lang="en-US" dirty="0" smtClean="0"/>
              <a:t>JIZNA</a:t>
            </a:r>
          </a:p>
          <a:p>
            <a:r>
              <a:rPr lang="en-US" dirty="0" smtClean="0"/>
              <a:t>Applications</a:t>
            </a:r>
          </a:p>
        </p:txBody>
      </p:sp>
    </p:spTree>
    <p:extLst>
      <p:ext uri="{BB962C8B-B14F-4D97-AF65-F5344CB8AC3E}">
        <p14:creationId xmlns:p14="http://schemas.microsoft.com/office/powerpoint/2010/main" val="1261283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2012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Tag Challenge</a:t>
            </a:r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0415"/>
            <a:ext cx="7292340" cy="4101941"/>
          </a:xfrm>
        </p:spPr>
      </p:pic>
    </p:spTree>
    <p:extLst>
      <p:ext uri="{BB962C8B-B14F-4D97-AF65-F5344CB8AC3E}">
        <p14:creationId xmlns:p14="http://schemas.microsoft.com/office/powerpoint/2010/main" val="3884209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40" y="697071"/>
            <a:ext cx="7077075" cy="535686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9560" y="1184564"/>
            <a:ext cx="3657600" cy="1554895"/>
          </a:xfrm>
        </p:spPr>
        <p:txBody>
          <a:bodyPr>
            <a:normAutofit/>
          </a:bodyPr>
          <a:lstStyle/>
          <a:p>
            <a:r>
              <a:rPr lang="en-US" dirty="0" smtClean="0"/>
              <a:t>Tag Challenge Cities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Entropy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6428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319023"/>
            <a:ext cx="7280529" cy="4222337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to come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Data</a:t>
            </a:r>
          </a:p>
          <a:p>
            <a:r>
              <a:rPr lang="en-US" dirty="0" smtClean="0"/>
              <a:t>Dynamic characteristics</a:t>
            </a:r>
          </a:p>
          <a:p>
            <a:r>
              <a:rPr lang="en-US" dirty="0"/>
              <a:t>DARPA’s Red Balloon Challenge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873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Finally…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Just about three major things</a:t>
            </a:r>
          </a:p>
          <a:p>
            <a:pPr lvl="1"/>
            <a:r>
              <a:rPr lang="en-US" dirty="0" smtClean="0"/>
              <a:t>The age of a city can influence the ease of search.</a:t>
            </a:r>
          </a:p>
          <a:p>
            <a:pPr lvl="1"/>
            <a:r>
              <a:rPr lang="en-US" dirty="0" smtClean="0"/>
              <a:t>City structure has no significant influence on ease of search.</a:t>
            </a:r>
          </a:p>
          <a:p>
            <a:pPr lvl="1"/>
            <a:r>
              <a:rPr lang="en-US" dirty="0" smtClean="0"/>
              <a:t>North American cities easier to search than European/Asian cities.</a:t>
            </a:r>
          </a:p>
        </p:txBody>
      </p:sp>
    </p:spTree>
    <p:extLst>
      <p:ext uri="{BB962C8B-B14F-4D97-AF65-F5344CB8AC3E}">
        <p14:creationId xmlns:p14="http://schemas.microsoft.com/office/powerpoint/2010/main" val="300390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you.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4302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987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4832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extras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18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83" y="0"/>
            <a:ext cx="6076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188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Projections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10" name="Group 9"/>
          <p:cNvGrpSpPr/>
          <p:nvPr/>
        </p:nvGrpSpPr>
        <p:grpSpPr>
          <a:xfrm>
            <a:off x="568544" y="2110568"/>
            <a:ext cx="6256800" cy="2031664"/>
            <a:chOff x="525001" y="196744"/>
            <a:chExt cx="6256800" cy="203166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345" y="196744"/>
              <a:ext cx="3330687" cy="75865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001" y="1055977"/>
              <a:ext cx="3376946" cy="592122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809" y="1830576"/>
              <a:ext cx="6022992" cy="3978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74988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Normalization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47" y="204545"/>
            <a:ext cx="3248478" cy="7430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26" y="820730"/>
            <a:ext cx="2467319" cy="5334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47" y="1417862"/>
            <a:ext cx="2924583" cy="5525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999232"/>
            <a:ext cx="4277322" cy="140989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157282"/>
            <a:ext cx="1362265" cy="51442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409129"/>
            <a:ext cx="3629532" cy="2010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604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amond Grid 16x9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7087C0F-7449-45C4-B248-63D02665BF1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Diamond grid presentation (widescreen)</Template>
  <TotalTime>0</TotalTime>
  <Words>273</Words>
  <Application>Microsoft Office PowerPoint</Application>
  <PresentationFormat>Widescreen</PresentationFormat>
  <Paragraphs>146</Paragraphs>
  <Slides>48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1" baseType="lpstr">
      <vt:lpstr>Arial</vt:lpstr>
      <vt:lpstr>Wingdings</vt:lpstr>
      <vt:lpstr>Diamond Grid 16x9</vt:lpstr>
      <vt:lpstr>The Complexity of Urban Information Gathering</vt:lpstr>
      <vt:lpstr>PowerPoint Presentation</vt:lpstr>
      <vt:lpstr>PowerPoint Presentation</vt:lpstr>
      <vt:lpstr>PowerPoint Presentation</vt:lpstr>
      <vt:lpstr>Representation Formats</vt:lpstr>
      <vt:lpstr>PowerPoint Presentation</vt:lpstr>
      <vt:lpstr>PowerPoint Presentation</vt:lpstr>
      <vt:lpstr>PowerPoint Presentation</vt:lpstr>
      <vt:lpstr>Measuring Difficulty</vt:lpstr>
      <vt:lpstr>Eigenvector Centrality</vt:lpstr>
      <vt:lpstr>Metrics</vt:lpstr>
      <vt:lpstr>PowerPoint Presentation</vt:lpstr>
      <vt:lpstr>Metrics - Significance</vt:lpstr>
      <vt:lpstr>Overview</vt:lpstr>
      <vt:lpstr>Stage 1: Data Collection </vt:lpstr>
      <vt:lpstr>PowerPoint Presentation</vt:lpstr>
      <vt:lpstr>Merging Roads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Artificial data</vt:lpstr>
      <vt:lpstr>Processed Data</vt:lpstr>
      <vt:lpstr>Discoveries… </vt:lpstr>
      <vt:lpstr>Correlation</vt:lpstr>
      <vt:lpstr>Correlation</vt:lpstr>
      <vt:lpstr>Correlation</vt:lpstr>
      <vt:lpstr>Correlation</vt:lpstr>
      <vt:lpstr>PowerPoint Presentation</vt:lpstr>
      <vt:lpstr>Continental Boxplots </vt:lpstr>
      <vt:lpstr>Stats</vt:lpstr>
      <vt:lpstr>PowerPoint Presentation</vt:lpstr>
      <vt:lpstr>Structural Boxplots </vt:lpstr>
      <vt:lpstr>Stats</vt:lpstr>
      <vt:lpstr>No significant Correlations</vt:lpstr>
      <vt:lpstr>Contributions</vt:lpstr>
      <vt:lpstr>2012</vt:lpstr>
      <vt:lpstr>Tag Challenge Cities</vt:lpstr>
      <vt:lpstr>More to come</vt:lpstr>
      <vt:lpstr>Finally…</vt:lpstr>
      <vt:lpstr>Thank you.</vt:lpstr>
      <vt:lpstr>Questions</vt:lpstr>
      <vt:lpstr>PowerPoint Presentation</vt:lpstr>
      <vt:lpstr>extras</vt:lpstr>
      <vt:lpstr>PowerPoint Presentation</vt:lpstr>
      <vt:lpstr>Projections</vt:lpstr>
      <vt:lpstr>Normalization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2013-04-20T03:03:35Z</dcterms:created>
  <dcterms:modified xsi:type="dcterms:W3CDTF">2013-04-23T18:09:50Z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TC030310159991</vt:lpwstr>
  </property>
</Properties>
</file>